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-137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53881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1117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93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864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7215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237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6397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4673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5876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36572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8845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C97EFE-336D-F34C-934A-4876305AE043}" type="datetimeFigureOut">
              <a:rPr lang="en-US" smtClean="0"/>
              <a:t>4/11/13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0831E9-860E-BF4C-9042-A463CB69CD6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830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4-11 at 2.02.5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05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4-11 at 2.23.0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077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4-11 at 2.29.14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562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4-11 at 2.34.47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67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4-11 at 2.39.4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9307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creen Shot 2013-04-11 at 2.50.36 A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669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0</Words>
  <Application>Microsoft Macintosh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UMF University of Maine - Farmington</dc:creator>
  <cp:lastModifiedBy>UMF University of Maine - Farmington</cp:lastModifiedBy>
  <cp:revision>6</cp:revision>
  <dcterms:created xsi:type="dcterms:W3CDTF">2013-04-11T06:04:48Z</dcterms:created>
  <dcterms:modified xsi:type="dcterms:W3CDTF">2013-04-11T06:52:32Z</dcterms:modified>
</cp:coreProperties>
</file>